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75" r:id="rId5"/>
    <p:sldId id="262" r:id="rId6"/>
    <p:sldId id="287" r:id="rId7"/>
    <p:sldId id="258" r:id="rId8"/>
    <p:sldId id="259" r:id="rId9"/>
    <p:sldId id="283" r:id="rId10"/>
    <p:sldId id="285" r:id="rId11"/>
    <p:sldId id="286" r:id="rId12"/>
    <p:sldId id="263" r:id="rId13"/>
    <p:sldId id="288" r:id="rId14"/>
    <p:sldId id="276" r:id="rId15"/>
    <p:sldId id="278" r:id="rId16"/>
    <p:sldId id="279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FAEB9B-AC5E-4CD9-AB3B-6206A82985C2}" v="1" dt="2023-02-02T17:33:19.8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3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2F81BCC0-CEAF-4B6A-9F47-947B7F68C863}"/>
    <pc:docChg chg="undo custSel modSld">
      <pc:chgData name="DSA - Beatriz Ozorio" userId="073f1caa-c851-4470-85c4-4d504c612eb8" providerId="ADAL" clId="{2F81BCC0-CEAF-4B6A-9F47-947B7F68C863}" dt="2023-01-30T15:07:08.218" v="77" actId="6549"/>
      <pc:docMkLst>
        <pc:docMk/>
      </pc:docMkLst>
      <pc:sldChg chg="modSp mod">
        <pc:chgData name="DSA - Beatriz Ozorio" userId="073f1caa-c851-4470-85c4-4d504c612eb8" providerId="ADAL" clId="{2F81BCC0-CEAF-4B6A-9F47-947B7F68C863}" dt="2023-01-30T14:57:52.514" v="13" actId="6549"/>
        <pc:sldMkLst>
          <pc:docMk/>
          <pc:sldMk cId="8789614" sldId="257"/>
        </pc:sldMkLst>
        <pc:spChg chg="mod">
          <ac:chgData name="DSA - Beatriz Ozorio" userId="073f1caa-c851-4470-85c4-4d504c612eb8" providerId="ADAL" clId="{2F81BCC0-CEAF-4B6A-9F47-947B7F68C863}" dt="2023-01-30T14:57:52.514" v="13" actId="6549"/>
          <ac:spMkLst>
            <pc:docMk/>
            <pc:sldMk cId="8789614" sldId="257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3:54.193" v="51" actId="313"/>
        <pc:sldMkLst>
          <pc:docMk/>
          <pc:sldMk cId="160779019" sldId="259"/>
        </pc:sldMkLst>
        <pc:spChg chg="mod">
          <ac:chgData name="DSA - Beatriz Ozorio" userId="073f1caa-c851-4470-85c4-4d504c612eb8" providerId="ADAL" clId="{2F81BCC0-CEAF-4B6A-9F47-947B7F68C863}" dt="2023-01-30T15:03:54.193" v="51" actId="313"/>
          <ac:spMkLst>
            <pc:docMk/>
            <pc:sldMk cId="160779019" sldId="259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1:02.519" v="33" actId="20577"/>
        <pc:sldMkLst>
          <pc:docMk/>
          <pc:sldMk cId="1780267970" sldId="262"/>
        </pc:sldMkLst>
        <pc:spChg chg="mod">
          <ac:chgData name="DSA - Beatriz Ozorio" userId="073f1caa-c851-4470-85c4-4d504c612eb8" providerId="ADAL" clId="{2F81BCC0-CEAF-4B6A-9F47-947B7F68C863}" dt="2023-01-30T15:01:02.519" v="33" actId="20577"/>
          <ac:spMkLst>
            <pc:docMk/>
            <pc:sldMk cId="1780267970" sldId="262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5:48.558" v="65" actId="6549"/>
        <pc:sldMkLst>
          <pc:docMk/>
          <pc:sldMk cId="4025347217" sldId="263"/>
        </pc:sldMkLst>
        <pc:spChg chg="mod">
          <ac:chgData name="DSA - Beatriz Ozorio" userId="073f1caa-c851-4470-85c4-4d504c612eb8" providerId="ADAL" clId="{2F81BCC0-CEAF-4B6A-9F47-947B7F68C863}" dt="2023-01-30T15:05:48.558" v="65" actId="6549"/>
          <ac:spMkLst>
            <pc:docMk/>
            <pc:sldMk cId="4025347217" sldId="263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4:59:08.965" v="25" actId="20577"/>
        <pc:sldMkLst>
          <pc:docMk/>
          <pc:sldMk cId="2335193227" sldId="264"/>
        </pc:sldMkLst>
        <pc:spChg chg="mod">
          <ac:chgData name="DSA - Beatriz Ozorio" userId="073f1caa-c851-4470-85c4-4d504c612eb8" providerId="ADAL" clId="{2F81BCC0-CEAF-4B6A-9F47-947B7F68C863}" dt="2023-01-30T14:59:08.965" v="25" actId="20577"/>
          <ac:spMkLst>
            <pc:docMk/>
            <pc:sldMk cId="2335193227" sldId="264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4:59:48.526" v="28" actId="6549"/>
        <pc:sldMkLst>
          <pc:docMk/>
          <pc:sldMk cId="2231976808" sldId="275"/>
        </pc:sldMkLst>
        <pc:spChg chg="mod">
          <ac:chgData name="DSA - Beatriz Ozorio" userId="073f1caa-c851-4470-85c4-4d504c612eb8" providerId="ADAL" clId="{2F81BCC0-CEAF-4B6A-9F47-947B7F68C863}" dt="2023-01-30T14:59:48.526" v="28" actId="6549"/>
          <ac:spMkLst>
            <pc:docMk/>
            <pc:sldMk cId="2231976808" sldId="275"/>
            <ac:spMk id="5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7:08.218" v="77" actId="6549"/>
        <pc:sldMkLst>
          <pc:docMk/>
          <pc:sldMk cId="2162978263" sldId="278"/>
        </pc:sldMkLst>
        <pc:spChg chg="mod">
          <ac:chgData name="DSA - Beatriz Ozorio" userId="073f1caa-c851-4470-85c4-4d504c612eb8" providerId="ADAL" clId="{2F81BCC0-CEAF-4B6A-9F47-947B7F68C863}" dt="2023-01-30T15:07:08.218" v="77" actId="6549"/>
          <ac:spMkLst>
            <pc:docMk/>
            <pc:sldMk cId="2162978263" sldId="278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4:09.268" v="58" actId="313"/>
        <pc:sldMkLst>
          <pc:docMk/>
          <pc:sldMk cId="3286199330" sldId="283"/>
        </pc:sldMkLst>
        <pc:spChg chg="mod">
          <ac:chgData name="DSA - Beatriz Ozorio" userId="073f1caa-c851-4470-85c4-4d504c612eb8" providerId="ADAL" clId="{2F81BCC0-CEAF-4B6A-9F47-947B7F68C863}" dt="2023-01-30T15:04:09.268" v="58" actId="313"/>
          <ac:spMkLst>
            <pc:docMk/>
            <pc:sldMk cId="3286199330" sldId="283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3:10.802" v="47" actId="20577"/>
        <pc:sldMkLst>
          <pc:docMk/>
          <pc:sldMk cId="1979807853" sldId="287"/>
        </pc:sldMkLst>
        <pc:spChg chg="mod">
          <ac:chgData name="DSA - Beatriz Ozorio" userId="073f1caa-c851-4470-85c4-4d504c612eb8" providerId="ADAL" clId="{2F81BCC0-CEAF-4B6A-9F47-947B7F68C863}" dt="2023-01-30T15:03:10.802" v="47" actId="20577"/>
          <ac:spMkLst>
            <pc:docMk/>
            <pc:sldMk cId="1979807853" sldId="287"/>
            <ac:spMk id="2" creationId="{00000000-0000-0000-0000-000000000000}"/>
          </ac:spMkLst>
        </pc:spChg>
      </pc:sldChg>
    </pc:docChg>
  </pc:docChgLst>
  <pc:docChgLst>
    <pc:chgData name="DSA - Camila Pereyra" userId="d845e14f-0275-4180-9126-9822cc65e4d6" providerId="ADAL" clId="{88FAEB9B-AC5E-4CD9-AB3B-6206A82985C2}"/>
    <pc:docChg chg="custSel modSld">
      <pc:chgData name="DSA - Camila Pereyra" userId="d845e14f-0275-4180-9126-9822cc65e4d6" providerId="ADAL" clId="{88FAEB9B-AC5E-4CD9-AB3B-6206A82985C2}" dt="2023-02-02T17:37:45.546" v="80" actId="20577"/>
      <pc:docMkLst>
        <pc:docMk/>
      </pc:docMkLst>
      <pc:sldChg chg="modSp mod">
        <pc:chgData name="DSA - Camila Pereyra" userId="d845e14f-0275-4180-9126-9822cc65e4d6" providerId="ADAL" clId="{88FAEB9B-AC5E-4CD9-AB3B-6206A82985C2}" dt="2023-02-02T17:25:38.960" v="0" actId="790"/>
        <pc:sldMkLst>
          <pc:docMk/>
          <pc:sldMk cId="159001644" sldId="256"/>
        </pc:sldMkLst>
        <pc:spChg chg="mod">
          <ac:chgData name="DSA - Camila Pereyra" userId="d845e14f-0275-4180-9126-9822cc65e4d6" providerId="ADAL" clId="{88FAEB9B-AC5E-4CD9-AB3B-6206A82985C2}" dt="2023-02-02T17:25:38.960" v="0" actId="790"/>
          <ac:spMkLst>
            <pc:docMk/>
            <pc:sldMk cId="159001644" sldId="256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88FAEB9B-AC5E-4CD9-AB3B-6206A82985C2}" dt="2023-02-02T17:26:02.117" v="7" actId="20577"/>
        <pc:sldMkLst>
          <pc:docMk/>
          <pc:sldMk cId="8789614" sldId="257"/>
        </pc:sldMkLst>
        <pc:spChg chg="mod">
          <ac:chgData name="DSA - Camila Pereyra" userId="d845e14f-0275-4180-9126-9822cc65e4d6" providerId="ADAL" clId="{88FAEB9B-AC5E-4CD9-AB3B-6206A82985C2}" dt="2023-02-02T17:26:02.117" v="7" actId="20577"/>
          <ac:spMkLst>
            <pc:docMk/>
            <pc:sldMk cId="8789614" sldId="257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88FAEB9B-AC5E-4CD9-AB3B-6206A82985C2}" dt="2023-02-02T17:32:20.812" v="16" actId="14100"/>
        <pc:sldMkLst>
          <pc:docMk/>
          <pc:sldMk cId="55172722" sldId="258"/>
        </pc:sldMkLst>
        <pc:spChg chg="mod">
          <ac:chgData name="DSA - Camila Pereyra" userId="d845e14f-0275-4180-9126-9822cc65e4d6" providerId="ADAL" clId="{88FAEB9B-AC5E-4CD9-AB3B-6206A82985C2}" dt="2023-02-02T17:32:20.812" v="16" actId="14100"/>
          <ac:spMkLst>
            <pc:docMk/>
            <pc:sldMk cId="55172722" sldId="258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88FAEB9B-AC5E-4CD9-AB3B-6206A82985C2}" dt="2023-02-02T17:33:23.239" v="26" actId="20577"/>
        <pc:sldMkLst>
          <pc:docMk/>
          <pc:sldMk cId="160779019" sldId="259"/>
        </pc:sldMkLst>
        <pc:spChg chg="mod">
          <ac:chgData name="DSA - Camila Pereyra" userId="d845e14f-0275-4180-9126-9822cc65e4d6" providerId="ADAL" clId="{88FAEB9B-AC5E-4CD9-AB3B-6206A82985C2}" dt="2023-02-02T17:33:23.239" v="26" actId="20577"/>
          <ac:spMkLst>
            <pc:docMk/>
            <pc:sldMk cId="160779019" sldId="259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88FAEB9B-AC5E-4CD9-AB3B-6206A82985C2}" dt="2023-02-02T17:36:42.964" v="56" actId="14100"/>
        <pc:sldMkLst>
          <pc:docMk/>
          <pc:sldMk cId="4025347217" sldId="263"/>
        </pc:sldMkLst>
        <pc:spChg chg="mod">
          <ac:chgData name="DSA - Camila Pereyra" userId="d845e14f-0275-4180-9126-9822cc65e4d6" providerId="ADAL" clId="{88FAEB9B-AC5E-4CD9-AB3B-6206A82985C2}" dt="2023-02-02T17:36:42.964" v="56" actId="14100"/>
          <ac:spMkLst>
            <pc:docMk/>
            <pc:sldMk cId="4025347217" sldId="263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88FAEB9B-AC5E-4CD9-AB3B-6206A82985C2}" dt="2023-02-02T17:30:19.766" v="9" actId="20577"/>
        <pc:sldMkLst>
          <pc:docMk/>
          <pc:sldMk cId="2231976808" sldId="275"/>
        </pc:sldMkLst>
        <pc:spChg chg="mod">
          <ac:chgData name="DSA - Camila Pereyra" userId="d845e14f-0275-4180-9126-9822cc65e4d6" providerId="ADAL" clId="{88FAEB9B-AC5E-4CD9-AB3B-6206A82985C2}" dt="2023-02-02T17:30:19.766" v="9" actId="20577"/>
          <ac:spMkLst>
            <pc:docMk/>
            <pc:sldMk cId="2231976808" sldId="275"/>
            <ac:spMk id="5" creationId="{00000000-0000-0000-0000-000000000000}"/>
          </ac:spMkLst>
        </pc:spChg>
      </pc:sldChg>
      <pc:sldChg chg="modSp mod">
        <pc:chgData name="DSA - Camila Pereyra" userId="d845e14f-0275-4180-9126-9822cc65e4d6" providerId="ADAL" clId="{88FAEB9B-AC5E-4CD9-AB3B-6206A82985C2}" dt="2023-02-02T17:37:45.546" v="80" actId="20577"/>
        <pc:sldMkLst>
          <pc:docMk/>
          <pc:sldMk cId="34104315" sldId="276"/>
        </pc:sldMkLst>
        <pc:spChg chg="mod">
          <ac:chgData name="DSA - Camila Pereyra" userId="d845e14f-0275-4180-9126-9822cc65e4d6" providerId="ADAL" clId="{88FAEB9B-AC5E-4CD9-AB3B-6206A82985C2}" dt="2023-02-02T17:37:45.546" v="80" actId="20577"/>
          <ac:spMkLst>
            <pc:docMk/>
            <pc:sldMk cId="34104315" sldId="276"/>
            <ac:spMk id="2" creationId="{00000000-0000-0000-0000-000000000000}"/>
          </ac:spMkLst>
        </pc:spChg>
      </pc:sldChg>
      <pc:sldChg chg="modSp mod">
        <pc:chgData name="DSA - Camila Pereyra" userId="d845e14f-0275-4180-9126-9822cc65e4d6" providerId="ADAL" clId="{88FAEB9B-AC5E-4CD9-AB3B-6206A82985C2}" dt="2023-02-02T17:35:15.354" v="54" actId="20577"/>
        <pc:sldMkLst>
          <pc:docMk/>
          <pc:sldMk cId="3286199330" sldId="283"/>
        </pc:sldMkLst>
        <pc:spChg chg="mod">
          <ac:chgData name="DSA - Camila Pereyra" userId="d845e14f-0275-4180-9126-9822cc65e4d6" providerId="ADAL" clId="{88FAEB9B-AC5E-4CD9-AB3B-6206A82985C2}" dt="2023-02-02T17:35:15.354" v="54" actId="20577"/>
          <ac:spMkLst>
            <pc:docMk/>
            <pc:sldMk cId="3286199330" sldId="283"/>
            <ac:spMk id="3" creationId="{00000000-0000-0000-0000-000000000000}"/>
          </ac:spMkLst>
        </pc:spChg>
      </pc:sldChg>
      <pc:sldChg chg="modSp mod">
        <pc:chgData name="DSA - Camila Pereyra" userId="d845e14f-0275-4180-9126-9822cc65e4d6" providerId="ADAL" clId="{88FAEB9B-AC5E-4CD9-AB3B-6206A82985C2}" dt="2023-02-02T17:31:18.598" v="13" actId="20577"/>
        <pc:sldMkLst>
          <pc:docMk/>
          <pc:sldMk cId="1979807853" sldId="287"/>
        </pc:sldMkLst>
        <pc:spChg chg="mod">
          <ac:chgData name="DSA - Camila Pereyra" userId="d845e14f-0275-4180-9126-9822cc65e4d6" providerId="ADAL" clId="{88FAEB9B-AC5E-4CD9-AB3B-6206A82985C2}" dt="2023-02-02T17:31:18.598" v="13" actId="20577"/>
          <ac:spMkLst>
            <pc:docMk/>
            <pc:sldMk cId="1979807853" sldId="287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05/02/2023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319282" y="4533953"/>
            <a:ext cx="2799780" cy="2030378"/>
          </a:xfrm>
        </p:spPr>
        <p:txBody>
          <a:bodyPr>
            <a:noAutofit/>
          </a:bodyPr>
          <a:lstStyle/>
          <a:p>
            <a:pPr algn="l"/>
            <a:r>
              <a:rPr lang="es-419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Día 5</a:t>
            </a:r>
          </a:p>
          <a:p>
            <a:pPr algn="l"/>
            <a:r>
              <a:rPr lang="es-419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 perdona el pasado</a:t>
            </a:r>
            <a:endParaRPr lang="es-419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ítulo 2"/>
          <p:cNvSpPr>
            <a:spLocks noGrp="1"/>
          </p:cNvSpPr>
          <p:nvPr>
            <p:ph type="subTitle" idx="1"/>
          </p:nvPr>
        </p:nvSpPr>
        <p:spPr>
          <a:xfrm>
            <a:off x="797137" y="862917"/>
            <a:ext cx="9177288" cy="5352025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es-E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 HACE EL ENCUENTRO CON CRISTO               EN NUESTRA HISTORIA</a:t>
            </a:r>
            <a:endParaRPr lang="pt-BR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Nadie, absolutamente nadie que haya tenido un encuentro con Cristo permanece de la misma manera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permitimos esa rendición, ocurren algunas restauraciones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Nuestra estructura emocional y nuestro sentimiento de valor son restaurados.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Nuestra imagen social es restaurada.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despertamos a un compromiso con actitudes nuevas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50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4418" y="1711743"/>
            <a:ext cx="7444848" cy="364826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construcción de un capítulo nuevo pasa por ser perdonado, pero también implica vivir como perdonado. Dios no puede reconstruir por completo nuestra vida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él no es el Señor, el soberano en nuestro corazón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1416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17462" y="934757"/>
            <a:ext cx="8301163" cy="512209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Hay una diferencia entre aceptarlo como Salvador y aceptarlo como Señor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lo aceptamos como Salvador, le decimos a él y al universo que creemos que la sangre de Jesús en la cruz del Calvario tiene poder de perdonar nuestros pecados y que somos justificados por él.</a:t>
            </a: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aceptamos a Jesús como nuestro Señor, reconocemos que no somos capaces de seguir solos y aceptamos su dirección en nuestra vida en todos los sentidos, la dirección revelada en su Palabra, en sus consejos y mandamientos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73105" y="1455575"/>
            <a:ext cx="8605171" cy="469930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Hoy, el perfume que derramamos sobre la cabeza y los pies de Jesús es diferente al que ofreció María. Él mismo dijo en Juan 14:15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me amáis, guardad mis mandamientos</a:t>
            </a:r>
            <a:r>
              <a:rPr lang="pt-BR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 es el regalo que podemos darle: una vida en la que seguimos lo que él dice, una vida que busca conformidad con su voluntad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35535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530220" y="1352939"/>
            <a:ext cx="9321282" cy="4349233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“María Magdalena vio la crucifixión y la sepultura de Jesús, y eso fue muy triste. Ella fue restaurada, pero también recompensada al ser la primera persona en ver a Jesús resucitado”</a:t>
            </a: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(Elena de White, </a:t>
            </a:r>
            <a:r>
              <a:rPr lang="es-ES" sz="20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Deseado de todas las gentes</a:t>
            </a:r>
            <a:r>
              <a:rPr lang="es-E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p. 732).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¿Ha </a:t>
            </a:r>
            <a:r>
              <a:rPr lang="es-ES" sz="32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pensado en lo </a:t>
            </a:r>
            <a:r>
              <a:rPr lang="es-ES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puede perder por no decirle sí a Jesús?</a:t>
            </a:r>
            <a:endParaRPr lang="pt-BR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4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449826" y="607680"/>
            <a:ext cx="6968494" cy="45638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Dios lo mira de la misma manera como miró a María Magdalena y, con su mirada le dice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Ven, mi gracia es suficiente para aceptarlo, mi sangre perdona todo y cualquier pecado. Mi poder está a su disposición para fortalecerlo</a:t>
            </a: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216297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04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95134" y="1116970"/>
            <a:ext cx="7697951" cy="506282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s-E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QUIÉN ERA MARÍA MAGDALENA Y QUIÉNES SOMOS NOSOTROS</a:t>
            </a:r>
            <a:endParaRPr lang="pt-BR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600"/>
              </a:spcBef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María Magdalena era una mujer pecadora, destructora de relaciones, y por esa elección de vida, era despreciada por la sociedad, rechazada por los amigos y familiares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789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974398" y="1138335"/>
            <a:ext cx="8223961" cy="4422710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Nosotros nos identificamos con María, tal vez no por el mismo tipo de pecado, sino porque sufrimos cuando nos sentimos aprisionados por hábitos que impiden una vida mejor y porque tenemos  una fuerza de voluntad pequeña para vencerlos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¿Por qué cambiar es tan difícil?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pecado es el virus más poderoso y devastador que todos traemos. Como pecadores, nuestra tendencia es para el mal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/>
          <p:cNvSpPr>
            <a:spLocks noGrp="1"/>
          </p:cNvSpPr>
          <p:nvPr>
            <p:ph type="subTitle" idx="1"/>
          </p:nvPr>
        </p:nvSpPr>
        <p:spPr>
          <a:xfrm>
            <a:off x="948329" y="963258"/>
            <a:ext cx="9880729" cy="525313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s-E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hacen las personas cuando se sienten sin salida?</a:t>
            </a:r>
            <a:endParaRPr lang="pt-BR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Algunas culpan a otros o a las circunstancias por su situación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Algunas intentan librarse de las consecuencias de sus errores huyendo, engañando, mintiendo, y al final crean otros problemas.</a:t>
            </a: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Otras fingen que está todo bien.</a:t>
            </a: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Otras intentan librarse de sí mismas, porque se sienten débiles, imposibilitadas por no soportar un cambio.</a:t>
            </a: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Algunas se acostumbran tanto que caen en el error fatal de creer que está todo bien mientras viven en el error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26" y="211621"/>
            <a:ext cx="1771650" cy="8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76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400308" y="1288826"/>
            <a:ext cx="7392086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CAMINO PARA EL CAMBIO</a:t>
            </a:r>
            <a:endParaRPr lang="pt-BR" sz="3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600"/>
              </a:spcBef>
            </a:pPr>
            <a:endParaRPr lang="pt-BR" sz="3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ser humano pude huir y negar que Jesús es la salida, pero no tiene como escapar de la necesidad de Dios y de tener un encuentro con él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81617" y="1124764"/>
            <a:ext cx="7702139" cy="48765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se le dio el libro del profeta Isaías; y habiendo abierto el libro, halló el lugar donde estaba escrito</a:t>
            </a: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s-ES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Espíritu del Señor está sobre mí, por cuanto me ha ungido para dar buenas nuevas a los pobres;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s-ES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 ha enviado a sanar a los quebrantados de corazón;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s-ES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pregonar libertad a los cautivos, y vista a los ciegos;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s-ES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poner en libertad a los oprimidos;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s-ES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predicar el año agradable del Señor</a:t>
            </a: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(Lucas 4:17-19).</a:t>
            </a:r>
          </a:p>
        </p:txBody>
      </p:sp>
    </p:spTree>
    <p:extLst>
      <p:ext uri="{BB962C8B-B14F-4D97-AF65-F5344CB8AC3E}">
        <p14:creationId xmlns:p14="http://schemas.microsoft.com/office/powerpoint/2010/main" val="1979807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456835" y="762855"/>
            <a:ext cx="7480266" cy="32722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419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</a:t>
            </a:r>
            <a:r>
              <a:rPr lang="es-E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vino para ayudar a todo aquel que desea dar vuelta la página y cambiar el rumbo de su historia de desilusión y dolor</a:t>
            </a:r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57231" y="466531"/>
            <a:ext cx="8109079" cy="5607698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s-419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sabe nuestra necesidad. </a:t>
            </a:r>
          </a:p>
          <a:p>
            <a:pPr>
              <a:lnSpc>
                <a:spcPct val="100000"/>
              </a:lnSpc>
            </a:pPr>
            <a:r>
              <a:rPr lang="es-419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eso, él dice:</a:t>
            </a:r>
          </a:p>
          <a:p>
            <a:pPr>
              <a:lnSpc>
                <a:spcPct val="100000"/>
              </a:lnSpc>
            </a:pPr>
            <a:endParaRPr lang="es-419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419" sz="36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“Venid a mí todos los que estáis trabajados y cargados, y yo os haré descansar” </a:t>
            </a:r>
            <a:r>
              <a:rPr lang="es-419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(Mateo 11:28).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019558" y="1322842"/>
            <a:ext cx="8178291" cy="443045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es-419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“Enderezándose Jesús, y no viendo a nadie sino a la mujer, le dijo: ‘Mujer, ¿dónde están los que te acusaban? ¿Ninguno te condenó?’</a:t>
            </a: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es-419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Ella dijo: ‘Ninguno, Señor’. Entonces Jesús le dijo:             ‘Ni yo te condeno; vete, y no peques más’” </a:t>
            </a:r>
            <a:r>
              <a:rPr lang="es-419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(Juan 8:10,11). </a:t>
            </a:r>
            <a:endParaRPr lang="es-419" sz="2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lang="es-419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419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Esas son las palabras de aceptación   que todo pecador necesita.</a:t>
            </a:r>
          </a:p>
        </p:txBody>
      </p:sp>
    </p:spTree>
    <p:extLst>
      <p:ext uri="{BB962C8B-B14F-4D97-AF65-F5344CB8AC3E}">
        <p14:creationId xmlns:p14="http://schemas.microsoft.com/office/powerpoint/2010/main" val="32861993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839</Words>
  <Application>Microsoft Office PowerPoint</Application>
  <PresentationFormat>Widescreen</PresentationFormat>
  <Paragraphs>52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51</cp:revision>
  <dcterms:created xsi:type="dcterms:W3CDTF">2023-01-29T16:27:09Z</dcterms:created>
  <dcterms:modified xsi:type="dcterms:W3CDTF">2023-02-05T17:42:34Z</dcterms:modified>
</cp:coreProperties>
</file>